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28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5" autoAdjust="0"/>
    <p:restoredTop sz="77660" autoAdjust="0"/>
  </p:normalViewPr>
  <p:slideViewPr>
    <p:cSldViewPr>
      <p:cViewPr>
        <p:scale>
          <a:sx n="80" d="100"/>
          <a:sy n="80" d="100"/>
        </p:scale>
        <p:origin x="-756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D947884-E392-4492-833E-44F382063F2E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sz="1200"/>
          </a:p>
        </p:txBody>
      </p:sp>
      <p:sp>
        <p:nvSpPr>
          <p:cNvPr id="1177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b="1" dirty="0" smtClean="0">
              <a:latin typeface="Arial" pitchFamily="34" charset="0"/>
              <a:ea typeface="ＭＳ Ｐゴシック" pitchFamily="1" charset="-128"/>
              <a:sym typeface="Symbol" pitchFamily="18" charset="2"/>
            </a:endParaRPr>
          </a:p>
          <a:p>
            <a:pPr eaLnBrk="1" hangingPunct="1"/>
            <a:endParaRPr lang="nl-NL" dirty="0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18/07/2013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18/07/2013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18/07/2013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18/07/2013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18/07/2013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18/07/2013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18/07/2013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18/07/2013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18/07/2013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18/07/2013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18/07/2013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18/07/2013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S.11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483768" y="987574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This</a:t>
            </a:r>
            <a:r>
              <a:rPr lang="nl-NL" dirty="0" smtClean="0"/>
              <a:t> PowerPoint </a:t>
            </a:r>
            <a:r>
              <a:rPr lang="nl-NL" dirty="0" err="1" smtClean="0"/>
              <a:t>presentation</a:t>
            </a:r>
            <a:r>
              <a:rPr lang="nl-NL" dirty="0" smtClean="0"/>
              <a:t> has no contents.</a:t>
            </a:r>
          </a:p>
          <a:p>
            <a:endParaRPr lang="nl-NL" dirty="0"/>
          </a:p>
          <a:p>
            <a:r>
              <a:rPr lang="nl-NL" dirty="0" err="1" smtClean="0"/>
              <a:t>Except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the </a:t>
            </a:r>
            <a:r>
              <a:rPr lang="nl-NL" dirty="0" err="1" smtClean="0"/>
              <a:t>message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has no contents.</a:t>
            </a:r>
          </a:p>
          <a:p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64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34</Words>
  <Application>Microsoft Office PowerPoint</Application>
  <PresentationFormat>Diavoorstelling (16:9)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 Theme</vt:lpstr>
      <vt:lpstr>A core Course on Modeling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68</cp:revision>
  <dcterms:created xsi:type="dcterms:W3CDTF">2013-05-16T11:19:57Z</dcterms:created>
  <dcterms:modified xsi:type="dcterms:W3CDTF">2013-07-18T17:49:39Z</dcterms:modified>
</cp:coreProperties>
</file>